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PT Sans Narrow" charset="0"/>
      <p:regular r:id="rId14"/>
      <p:bold r:id="rId15"/>
    </p:embeddedFont>
    <p:embeddedFont>
      <p:font typeface="Open Sans" charset="0"/>
      <p:regular r:id="rId16"/>
      <p:bold r:id="rId17"/>
      <p:italic r:id="rId18"/>
      <p:boldItalic r:id="rId19"/>
    </p:embeddedFont>
    <p:embeddedFont>
      <p:font typeface="Nunito" charset="0"/>
      <p:regular r:id="rId20"/>
      <p:bold r:id="rId21"/>
      <p:italic r:id="rId22"/>
      <p:boldItalic r:id="rId23"/>
    </p:embeddedFont>
    <p:embeddedFont>
      <p:font typeface="Roboto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429597de3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429597de3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429597de3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9429597de3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429597de3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429597de3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429597de3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429597de3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429597de3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429597de3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429597de3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429597de3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429597de3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429597de3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429597de3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429597de3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429597de3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429597de3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9429597de3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9429597de3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sskuhnscb.weebly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sskuhnscb.weebl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oogle.com/search?q=saint+charles+borromeo+school+bensalem&amp;rlz=1C1CHBD_enUS739US739&amp;oq=saint+charles+borro&amp;aqs=chrome.1.69i57j35i39l2j0j46l2j0l2.5335j0j7&amp;sourceid=chrome&amp;ie=UTF-8" TargetMode="External"/><Relationship Id="rId4" Type="http://schemas.openxmlformats.org/officeDocument/2006/relationships/hyperlink" Target="mailto:kkuhn@scbspa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First Grade!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Szram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Dress Code</a:t>
            </a:r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4187625" y="1228975"/>
            <a:ext cx="28752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382050" y="1117050"/>
            <a:ext cx="5193000" cy="4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https://misskuhnscb.weebly.com/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382050" y="1598950"/>
            <a:ext cx="4867500" cy="20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**Also found in the School Handbook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	-- found on class website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</a:t>
            </a:r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4672500" cy="34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Classroom Safety- masks, shields</a:t>
            </a:r>
            <a:endParaRPr>
              <a:solidFill>
                <a:srgbClr val="000000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 b="1" u="sng">
                <a:solidFill>
                  <a:srgbClr val="000000"/>
                </a:solidFill>
              </a:rPr>
              <a:t>Reading Counts </a:t>
            </a:r>
            <a:endParaRPr sz="2100" b="1" u="sng">
              <a:solidFill>
                <a:srgbClr val="000000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>
                <a:solidFill>
                  <a:srgbClr val="000000"/>
                </a:solidFill>
              </a:rPr>
              <a:t>Conferences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Catapult Services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Birthdays/Holidays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No Pretzels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New lunch program starting in October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Questions/Concerns????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44" name="Google Shape;14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6600" y="1152425"/>
            <a:ext cx="3855000" cy="25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14080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Fast Facts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813525"/>
            <a:ext cx="3211500" cy="38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Miss Kuhn → Mrs. Szram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Class size- 12 kids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Room 105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Specials Schedule:</a:t>
            </a:r>
            <a:endParaRPr sz="1600" b="1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Monday 	   Spanish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Tuesday 	   Music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  Gym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Wednesday     Art 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  Library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Thursday	  Computer </a:t>
            </a:r>
            <a:endParaRPr sz="120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b="1"/>
          </a:p>
        </p:txBody>
      </p:sp>
      <p:sp>
        <p:nvSpPr>
          <p:cNvPr id="74" name="Google Shape;74;p14"/>
          <p:cNvSpPr txBox="1"/>
          <p:nvPr/>
        </p:nvSpPr>
        <p:spPr>
          <a:xfrm>
            <a:off x="4385450" y="767425"/>
            <a:ext cx="4558800" cy="34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Contact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Class website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 https://misskuhnscb.weebly.com/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Email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"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/>
              </a:rPr>
              <a:t>kkuhn@scbspa.org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School Phone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" sz="105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050"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/>
              </a:rPr>
              <a:t>(215) 639-3456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Remind App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: See website for directions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Classroom Supplies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265625" y="1183450"/>
            <a:ext cx="3375900" cy="23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Open Sans"/>
                <a:ea typeface="Open Sans"/>
                <a:cs typeface="Open Sans"/>
                <a:sym typeface="Open Sans"/>
              </a:rPr>
              <a:t>Copybooks</a:t>
            </a:r>
            <a:endParaRPr sz="1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					</a:t>
            </a:r>
            <a:r>
              <a:rPr lang="en" sz="1600" b="1" u="sng">
                <a:latin typeface="Open Sans"/>
                <a:ea typeface="Open Sans"/>
                <a:cs typeface="Open Sans"/>
                <a:sym typeface="Open Sans"/>
              </a:rPr>
              <a:t>Sticker</a:t>
            </a:r>
            <a:endParaRPr sz="1600" b="1" u="sng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Study		 	Star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Homework		Owl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Classwork		Trolls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Fluency			minion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Journal			Smile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Theme Tablet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3641525" y="1152425"/>
            <a:ext cx="2943600" cy="22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Open Sans"/>
                <a:ea typeface="Open Sans"/>
                <a:cs typeface="Open Sans"/>
                <a:sym typeface="Open Sans"/>
              </a:rPr>
              <a:t>Folders</a:t>
            </a:r>
            <a:endParaRPr sz="1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				</a:t>
            </a:r>
            <a:r>
              <a:rPr lang="en" sz="1600" b="1" u="sng">
                <a:latin typeface="Open Sans"/>
                <a:ea typeface="Open Sans"/>
                <a:cs typeface="Open Sans"/>
                <a:sym typeface="Open Sans"/>
              </a:rPr>
              <a:t>Color</a:t>
            </a: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	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Math		Blue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ELA			Purple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Test			Green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Work		Yellow/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Orange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AutoNum type="arabicPeriod"/>
            </a:pPr>
            <a:r>
              <a:rPr lang="en" sz="1600" b="1">
                <a:latin typeface="Open Sans"/>
                <a:ea typeface="Open Sans"/>
                <a:cs typeface="Open Sans"/>
                <a:sym typeface="Open Sans"/>
              </a:rPr>
              <a:t>Communication</a:t>
            </a:r>
            <a:endParaRPr sz="1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683525" y="1107725"/>
            <a:ext cx="2093700" cy="21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Open Sans"/>
                <a:ea typeface="Open Sans"/>
                <a:cs typeface="Open Sans"/>
                <a:sym typeface="Open Sans"/>
              </a:rPr>
              <a:t>Workbooks</a:t>
            </a:r>
            <a:endParaRPr sz="16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Reader’s Notebook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Religion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Math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477950" y="3762700"/>
            <a:ext cx="5363400" cy="13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latin typeface="Open Sans"/>
                <a:ea typeface="Open Sans"/>
                <a:cs typeface="Open Sans"/>
                <a:sym typeface="Open Sans"/>
              </a:rPr>
              <a:t>Art Box:</a:t>
            </a: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 crayons, glue stick, glue (liquid), scissors, 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Pencils, erasers, red pencil, ruler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6008350" y="3724850"/>
            <a:ext cx="2541300" cy="12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Total: $.19.75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85" name="Google Shape;85;p15"/>
          <p:cNvCxnSpPr/>
          <p:nvPr/>
        </p:nvCxnSpPr>
        <p:spPr>
          <a:xfrm>
            <a:off x="3595900" y="1115175"/>
            <a:ext cx="7500" cy="2526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5"/>
          <p:cNvCxnSpPr/>
          <p:nvPr/>
        </p:nvCxnSpPr>
        <p:spPr>
          <a:xfrm>
            <a:off x="6607650" y="1145525"/>
            <a:ext cx="0" cy="2480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>
            <a:off x="311700" y="884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</a:t>
            </a:r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251000" y="795875"/>
            <a:ext cx="3519300" cy="377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MSP-- Mandatory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Test Folders</a:t>
            </a:r>
            <a:endParaRPr sz="1900">
              <a:solidFill>
                <a:srgbClr val="000000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Grading Breakdown</a:t>
            </a:r>
            <a:endParaRPr sz="19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Reading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Math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Religion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Writing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Handwriting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Social Skills</a:t>
            </a:r>
            <a:endParaRPr sz="1500">
              <a:solidFill>
                <a:srgbClr val="000000"/>
              </a:solidFill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○"/>
            </a:pPr>
            <a:r>
              <a:rPr lang="en" sz="1500">
                <a:solidFill>
                  <a:srgbClr val="000000"/>
                </a:solidFill>
              </a:rPr>
              <a:t>Study Skills</a:t>
            </a:r>
            <a:endParaRPr sz="1500">
              <a:solidFill>
                <a:srgbClr val="000000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●"/>
            </a:pPr>
            <a:r>
              <a:rPr lang="en" sz="1700">
                <a:solidFill>
                  <a:srgbClr val="000000"/>
                </a:solidFill>
              </a:rPr>
              <a:t>Specials </a:t>
            </a:r>
            <a:endParaRPr sz="1700">
              <a:solidFill>
                <a:srgbClr val="000000"/>
              </a:solidFill>
            </a:endParaRPr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0650" y="626213"/>
            <a:ext cx="2833534" cy="4042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311700" y="437425"/>
            <a:ext cx="82077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Behavior 						Communication Folder</a:t>
            </a:r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36255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Chart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Green, Yellow, Red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Behavior Chart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In Communications Folder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Stickers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Sign daily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4953850" y="1266325"/>
            <a:ext cx="3307500" cy="29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Check/Return daily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Sign chart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Notes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○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Label EVERYTHING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Homework/Important Info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○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HW on front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○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Important info on back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Open Sans"/>
              <a:buChar char="●"/>
            </a:pPr>
            <a:r>
              <a:rPr lang="en" sz="1600">
                <a:latin typeface="Open Sans"/>
                <a:ea typeface="Open Sans"/>
                <a:cs typeface="Open Sans"/>
                <a:sym typeface="Open Sans"/>
              </a:rPr>
              <a:t>Change of transportation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Reading Series</a:t>
            </a:r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2904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Journey’s Series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Logging in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Vocabulary Words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In Star copy book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Highlighted words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Activities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Weekly Tests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Reading Counts (will address at the end)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7" name="Google Shape;10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0425" y="682750"/>
            <a:ext cx="2602510" cy="36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835150" y="2629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</a:t>
            </a:r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4754350" y="1084250"/>
            <a:ext cx="35802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Progress in Mathematics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Workbook → packets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Activities/study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Quizzes/Tests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IXL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4" name="Google Shape;11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551" y="1182775"/>
            <a:ext cx="3464850" cy="334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Religion							 Social Studies, Science</a:t>
            </a: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33222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Christ Our Life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Prayers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Activities/Holy Days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Study/Tests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4597300" y="1388300"/>
            <a:ext cx="3694500" cy="29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Activities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Open Sans"/>
              <a:buChar char="●"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Grades/Tests (lack of)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2" name="Google Shape;12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20775" y="2184850"/>
            <a:ext cx="2427601" cy="2427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Parade of Saints</a:t>
            </a:r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1"/>
          </p:nvPr>
        </p:nvSpPr>
        <p:spPr>
          <a:xfrm>
            <a:off x="5159325" y="1213200"/>
            <a:ext cx="34131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Choosing Saint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Practicing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Costume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show ????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29" name="Google Shape;1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975" y="1858625"/>
            <a:ext cx="3913825" cy="2309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On-screen Show (16:9)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PT Sans Narrow</vt:lpstr>
      <vt:lpstr>Open Sans</vt:lpstr>
      <vt:lpstr>Nunito</vt:lpstr>
      <vt:lpstr>Roboto</vt:lpstr>
      <vt:lpstr>Tropic</vt:lpstr>
      <vt:lpstr>Welcome to First Grade!</vt:lpstr>
      <vt:lpstr>Fast Facts</vt:lpstr>
      <vt:lpstr>Classroom Supplies</vt:lpstr>
      <vt:lpstr>Grading</vt:lpstr>
      <vt:lpstr>Behavior       Communication Folder</vt:lpstr>
      <vt:lpstr>Reading Series</vt:lpstr>
      <vt:lpstr>Math</vt:lpstr>
      <vt:lpstr>Religion        Social Studies, Science</vt:lpstr>
      <vt:lpstr>Parade of Saints</vt:lpstr>
      <vt:lpstr>Dress Code</vt:lpstr>
      <vt:lpstr>Extra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First Grade!</dc:title>
  <dc:creator>Tim</dc:creator>
  <cp:lastModifiedBy>Windows User</cp:lastModifiedBy>
  <cp:revision>1</cp:revision>
  <dcterms:modified xsi:type="dcterms:W3CDTF">2020-09-08T21:11:36Z</dcterms:modified>
</cp:coreProperties>
</file>